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0" r:id="rId1"/>
  </p:sldMasterIdLst>
  <p:notesMasterIdLst>
    <p:notesMasterId r:id="rId4"/>
  </p:notesMasterIdLst>
  <p:handoutMasterIdLst>
    <p:handoutMasterId r:id="rId5"/>
  </p:handoutMasterIdLst>
  <p:sldIdLst>
    <p:sldId id="256" r:id="rId2"/>
    <p:sldId id="27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5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4056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075063F-B235-EEB7-E3DB-EABF0EDD5B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3C7273-3E2B-F16A-2D54-B7EB6393DA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FCF09-F576-42C4-A017-FA81B8A324B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A2B150-D5EC-C0A4-A0CB-87BC95C0F1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402066-74D1-6825-5B9F-7E7A166DDC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FA451-6290-4485-ADFE-2D92A6A1B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59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127E-7F64-41D2-9214-E6D86431DA6A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24C0B-D02B-4E78-ABEF-5C9DB93D8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703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71A0356-B51C-E489-458D-E15312178B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110" y="766785"/>
            <a:ext cx="2937107" cy="831042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8FAF361-BA5C-AC08-B4A6-8D2448CFCEE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065881" y="1841412"/>
            <a:ext cx="10140249" cy="4300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742950" indent="-2857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3pPr>
            <a:lvl4pPr marL="1600200" indent="-2286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4pPr>
            <a:lvl5pPr marL="2057400" indent="-2286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648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DE503407-E108-5F90-9540-F617A7080654}"/>
              </a:ext>
            </a:extLst>
          </p:cNvPr>
          <p:cNvGrpSpPr/>
          <p:nvPr userDrawn="1"/>
        </p:nvGrpSpPr>
        <p:grpSpPr>
          <a:xfrm>
            <a:off x="0" y="-2141"/>
            <a:ext cx="12192000" cy="6864654"/>
            <a:chOff x="0" y="0"/>
            <a:chExt cx="12192000" cy="686465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436EB90-9473-AC9E-4881-B0E50F7F3CCD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51B0D2D-627C-DB75-38F6-C8B76C46F520}"/>
                </a:ext>
              </a:extLst>
            </p:cNvPr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662DAC6-DAEB-0255-2D16-D7ACA6172025}"/>
                </a:ext>
              </a:extLst>
            </p:cNvPr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BB1D7D7-4F8A-C23C-1CBF-3807DE116FBD}"/>
                </a:ext>
              </a:extLst>
            </p:cNvPr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FA39961-5410-7834-09B7-16152AB521AD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881" y="791602"/>
            <a:ext cx="8832014" cy="706964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7476B9-CBD1-C2EC-E089-E760A0B951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52"/>
          <a:stretch/>
        </p:blipFill>
        <p:spPr>
          <a:xfrm>
            <a:off x="10121462" y="715746"/>
            <a:ext cx="1178574" cy="862840"/>
          </a:xfrm>
          <a:prstGeom prst="rect">
            <a:avLst/>
          </a:prstGeom>
        </p:spPr>
      </p:pic>
      <p:sp>
        <p:nvSpPr>
          <p:cNvPr id="28" name="Date Placeholder 3">
            <a:extLst>
              <a:ext uri="{FF2B5EF4-FFF2-40B4-BE49-F238E27FC236}">
                <a16:creationId xmlns:a16="http://schemas.microsoft.com/office/drawing/2014/main" id="{8053B645-B378-7F44-8A07-D28F968B29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1CE3E6C-AC35-4B18-9052-7A281EE13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B31D3A9-B149-6A79-6C3C-EB8C65241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881" y="1841412"/>
            <a:ext cx="10140249" cy="4300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742950" indent="-2857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3pPr>
            <a:lvl4pPr marL="1600200" indent="-2286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4pPr>
            <a:lvl5pPr marL="2057400" indent="-2286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995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4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A39652E-76BC-E261-A25F-BC8883715DCE}"/>
              </a:ext>
            </a:extLst>
          </p:cNvPr>
          <p:cNvSpPr txBox="1">
            <a:spLocks/>
          </p:cNvSpPr>
          <p:nvPr userDrawn="1"/>
        </p:nvSpPr>
        <p:spPr>
          <a:xfrm>
            <a:off x="1065881" y="1841412"/>
            <a:ext cx="10140249" cy="4300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1600" b="0" i="0" kern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1400" b="0" i="0" kern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1400" b="0" i="0" kern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039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bg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7B449C0-CB33-E733-75BA-36ABAE00BBAA}"/>
              </a:ext>
            </a:extLst>
          </p:cNvPr>
          <p:cNvSpPr txBox="1">
            <a:spLocks/>
          </p:cNvSpPr>
          <p:nvPr/>
        </p:nvSpPr>
        <p:spPr bwMode="gray">
          <a:xfrm>
            <a:off x="1524000" y="2122561"/>
            <a:ext cx="9144000" cy="159962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/>
              <a:t>Meeting on </a:t>
            </a:r>
            <a:r>
              <a:rPr lang="en-US" b="1" dirty="0" err="1"/>
              <a:t>xxxxx</a:t>
            </a:r>
            <a:br>
              <a:rPr lang="en-US" b="1" dirty="0"/>
            </a:br>
            <a:endParaRPr lang="th-TH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CA580D-5F1F-E3DA-C775-80C13F77CB6E}"/>
              </a:ext>
            </a:extLst>
          </p:cNvPr>
          <p:cNvSpPr txBox="1"/>
          <p:nvPr/>
        </p:nvSpPr>
        <p:spPr>
          <a:xfrm>
            <a:off x="1392101" y="5376211"/>
            <a:ext cx="9489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kern="0" dirty="0">
                <a:solidFill>
                  <a:schemeClr val="bg1"/>
                </a:solidFill>
                <a:effectLst/>
                <a:latin typeface="+mj-lt"/>
                <a:cs typeface="Angsana New" panose="02020603050405020304" pitchFamily="18" charset="-34"/>
              </a:rPr>
              <a:t>Executive Council Meeting</a:t>
            </a: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</a:rPr>
              <a:t>Ulaanbaatar, Mongolia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/>
              </a:rPr>
              <a:t> </a:t>
            </a:r>
            <a:endParaRPr lang="en-US" b="1" baseline="0" dirty="0">
              <a:solidFill>
                <a:schemeClr val="bg1"/>
              </a:solidFill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30 June  - 4</a:t>
            </a:r>
            <a:r>
              <a:rPr lang="en-US" b="1" kern="12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  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July</a:t>
            </a:r>
            <a:r>
              <a:rPr lang="en-US" b="1" kern="12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 2025</a:t>
            </a:r>
            <a:endParaRPr lang="en-US" b="1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8F2A19E-18A6-2BF0-1F77-382D5B78BE0A}"/>
              </a:ext>
            </a:extLst>
          </p:cNvPr>
          <p:cNvSpPr txBox="1">
            <a:spLocks/>
          </p:cNvSpPr>
          <p:nvPr/>
        </p:nvSpPr>
        <p:spPr>
          <a:xfrm>
            <a:off x="1564717" y="4624227"/>
            <a:ext cx="8921700" cy="3981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cap="none" dirty="0">
                <a:solidFill>
                  <a:schemeClr val="bg1"/>
                </a:solidFill>
              </a:rPr>
              <a:t>Presentation by </a:t>
            </a:r>
            <a:r>
              <a:rPr lang="en-US" sz="2000" cap="none" dirty="0" err="1">
                <a:solidFill>
                  <a:schemeClr val="bg1"/>
                </a:solidFill>
              </a:rPr>
              <a:t>xxxx</a:t>
            </a:r>
            <a:endParaRPr lang="en-US" sz="2000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923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77E4E-D2C4-482C-CC36-A8E88298E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8412A5-6610-AEC7-22B2-762B77C30C3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1CE3E6C-AC35-4B18-9052-7A281EE13DE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5B711A-C1C5-AA02-2006-2C9531D71D5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5881" y="1841412"/>
            <a:ext cx="10140249" cy="4300841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83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Prep meeting 1</Template>
  <TotalTime>313</TotalTime>
  <Words>20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 3</vt:lpstr>
      <vt:lpstr>Ion Boardroom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Sandeep KP</dc:creator>
  <cp:lastModifiedBy>Ekkachai Srisawang</cp:lastModifiedBy>
  <cp:revision>24</cp:revision>
  <cp:lastPrinted>2023-04-26T07:11:17Z</cp:lastPrinted>
  <dcterms:created xsi:type="dcterms:W3CDTF">2023-06-12T02:24:54Z</dcterms:created>
  <dcterms:modified xsi:type="dcterms:W3CDTF">2025-05-05T06:40:03Z</dcterms:modified>
</cp:coreProperties>
</file>